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2"/>
  </p:notesMasterIdLst>
  <p:sldIdLst>
    <p:sldId id="417" r:id="rId2"/>
    <p:sldId id="279" r:id="rId3"/>
    <p:sldId id="402" r:id="rId4"/>
    <p:sldId id="390" r:id="rId5"/>
    <p:sldId id="423" r:id="rId6"/>
    <p:sldId id="430" r:id="rId7"/>
    <p:sldId id="431" r:id="rId8"/>
    <p:sldId id="424" r:id="rId9"/>
    <p:sldId id="425" r:id="rId10"/>
    <p:sldId id="432" r:id="rId11"/>
    <p:sldId id="426" r:id="rId12"/>
    <p:sldId id="433" r:id="rId13"/>
    <p:sldId id="434" r:id="rId14"/>
    <p:sldId id="427" r:id="rId15"/>
    <p:sldId id="435" r:id="rId16"/>
    <p:sldId id="428" r:id="rId17"/>
    <p:sldId id="436" r:id="rId18"/>
    <p:sldId id="429" r:id="rId19"/>
    <p:sldId id="420" r:id="rId20"/>
    <p:sldId id="43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0BBAD-B14C-455A-A19B-8E2639C355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D44DA-EFAC-4725-8434-D5FFD73B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56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234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2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944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9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039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2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0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3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8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9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B5C6-FC50-491F-B016-F37C3A26D40B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BD025-4EE9-4671-ACC6-413961E2A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972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72F521-0704-8120-0D86-9C3896B31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D3B39E88-53B9-66AA-C9E0-22FD5D2F2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" y="-2309"/>
            <a:ext cx="12192000" cy="68603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81317-324A-1B91-18A0-7986A15EB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6" y="-2309"/>
            <a:ext cx="7458364" cy="244070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Manifestation of the Manifold Grace of God Part I</a:t>
            </a: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DA12A-D15E-6E49-42E4-89C6002A0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67000"/>
            <a:ext cx="7382164" cy="1219200"/>
          </a:xfrm>
        </p:spPr>
        <p:txBody>
          <a:bodyPr>
            <a:normAutofit/>
          </a:bodyPr>
          <a:lstStyle/>
          <a:p>
            <a:r>
              <a:rPr lang="en-US" sz="2800" b="1" dirty="0"/>
              <a:t>1 Corinthians 12:8-10; 28-30</a:t>
            </a:r>
          </a:p>
          <a:p>
            <a:r>
              <a:rPr lang="en-US" b="1" dirty="0"/>
              <a:t>January 19, 2025</a:t>
            </a:r>
          </a:p>
        </p:txBody>
      </p:sp>
    </p:spTree>
    <p:extLst>
      <p:ext uri="{BB962C8B-B14F-4D97-AF65-F5344CB8AC3E}">
        <p14:creationId xmlns:p14="http://schemas.microsoft.com/office/powerpoint/2010/main" val="120957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F0F5A2-0E57-842C-6085-CE51ECB58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83C97-0FF7-FA9B-9380-4285A545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Acts 3:6-8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B2DE2-01B9-714A-1E4D-E540C721D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6 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But Peter said, “I do not possess silver and gold, but what I do have I give to you: In the name of Jesus Christ the Nazarene—walk!” 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7 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seizing him by the right hand, he raised him up; and immediately his feet and his ankles were strengthened. 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8 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With a leap he stood upright and </a:t>
            </a:r>
            <a:r>
              <a:rPr lang="en-US" sz="4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began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to walk; and he entered the temple with them, walking and leaping and praising God.</a:t>
            </a:r>
            <a:endParaRPr lang="en-US" sz="4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22793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2230CE-509A-E48E-AB8C-F56FB259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BCF66-EF7B-22B2-E341-B4EB56FF8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43353-A686-EFE2-D9FC-097B6AEC6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640080" indent="-320040">
              <a:buAutoNum type="romanLcPeriod"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Apostleship (28-29)</a:t>
            </a:r>
          </a:p>
          <a:p>
            <a:pPr marL="640080" indent="-365760">
              <a:buAutoNum type="romanLcPeriod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Working of Miracles (10; 28-29)</a:t>
            </a:r>
          </a:p>
          <a:p>
            <a:pPr marL="640080" indent="-411480">
              <a:buAutoNum type="romanLcPeriod"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Gifts of Healing (9; 28; 30)</a:t>
            </a:r>
          </a:p>
          <a:p>
            <a:pPr marL="640080" indent="-411480">
              <a:buAutoNum type="romanLcPeriod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Speaking in and Interpreting Tongues (10; 28; 30)</a:t>
            </a:r>
            <a:endParaRPr lang="en-US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37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8A4172-FB62-0992-4B28-8404C2CE3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B93D-D679-C8E7-94BA-6ACF17391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Acts 2:4-7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3F8B-218B-87B2-7DE1-5D0BE6D5E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4 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they were all filled with the Holy Spirit and began to speak with other tongues, as the Spirit was giving them utterance.  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5 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Now there were Jews living in Jerusalem, devout men from every nation under heaven. 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6 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when this sound occurred, the crowd came together, and were bewildered because each one of them was hearing them speak in his own language. 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7 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They were amazed and astonished, saying, “Why, are not all these who are speaking Galileans?</a:t>
            </a:r>
            <a:endParaRPr lang="en-US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00738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1AC5F3-4FA3-1792-12EC-F0B6A0088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5B89D-8E53-307C-1F1A-11B634A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Acts 2:8-11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419C-845E-090F-1DBF-6C0BD5CF9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8 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how is it that we each hear </a:t>
            </a:r>
            <a:r>
              <a:rPr lang="en-US" sz="4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them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in our own language to which we were born? 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9 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Parthians and Medes and Elamites, and residents of Mesopotamia, Judea and Cappadocia, Pontus and Asia, 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10 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Phrygia and Pamphylia, Egypt and the districts of Libya around Cyrene, and visitors from Rome, both Jews and proselytes, 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11 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Cretans and Arabs—we hear them in our </a:t>
            </a:r>
            <a:r>
              <a:rPr lang="en-US" sz="4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own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tongues speaking of the mighty deeds of God.”</a:t>
            </a:r>
            <a:endParaRPr lang="en-US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17327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09714C-85DC-9305-D2C9-EBF294C22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C7C4-8E07-90A0-6670-B12C6BCD8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584E6-6989-3A97-CD2D-1ADDE9303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Revelatory Gifts</a:t>
            </a: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(12:8; 10; 28-30)</a:t>
            </a:r>
          </a:p>
          <a:p>
            <a:pPr marL="640080" indent="-320040">
              <a:buNone/>
            </a:pPr>
            <a:r>
              <a:rPr lang="en-US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Prophecy and Preaching (10; 28-29)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7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91B826-6198-CDC5-296A-83E742E7F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D8D5-A9BF-EC1B-269C-75772B44C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Luke 2:36-38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47FA4-8E23-7E95-F180-8EE853F8D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36 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there was a prophetess, Anna the daughter of Phanuel, of the tribe of Asher. She was advanced in years and had lived with </a:t>
            </a:r>
            <a:r>
              <a:rPr lang="en-US" sz="4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her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husband seven years after her marriage, 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37 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then as a widow to the age of eighty-four. She never left the temple, serving night and day with </a:t>
            </a:r>
            <a:r>
              <a:rPr lang="en-US" sz="4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fastings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and prayers. </a:t>
            </a:r>
            <a:r>
              <a:rPr lang="en-US" sz="40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38 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At that very moment she came up and </a:t>
            </a:r>
            <a:r>
              <a:rPr lang="en-US" sz="4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began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giving thanks to God, and continued to speak of Him to all those who were looking for the redemption of Jerusalem.</a:t>
            </a:r>
            <a:endParaRPr lang="en-US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574890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49A6F1-94E9-1034-78AD-595C8A5BB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73A96-5C85-B648-A79F-2A4552C6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31436-72D6-7143-2C0B-6F9A376D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Revelatory Gifts</a:t>
            </a: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(12:8; 10; 28-30)</a:t>
            </a:r>
          </a:p>
          <a:p>
            <a:pPr marL="640080" indent="-320040">
              <a:buNone/>
            </a:pPr>
            <a:r>
              <a:rPr lang="en-US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Prophecy and Preaching (10; 28-29)</a:t>
            </a:r>
          </a:p>
          <a:p>
            <a:pPr marL="640080" indent="-36576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ii. Words of Wisdom and Knowledge (8)</a:t>
            </a: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63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EF3DB7-9BFF-F865-385C-3D80B260C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4C7C-BEEE-B017-3C65-B9504844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James 3:17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AF82E-D240-9F2D-03E9-4B45E841A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17 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But the wisdom from above is first pure, then peaceable, gentle, reasonable, full of mercy and good fruits, unwavering, without hypocrisy.</a:t>
            </a:r>
            <a:endParaRPr lang="en-US" sz="4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572770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223700-BB93-57E4-C5D5-D2371EE39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F3FB-EFC3-B813-ABFA-8799BA2B1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B744C-14D1-8451-CF21-16126534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Revelatory Gifts</a:t>
            </a: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(12:8; 10; 28-30)</a:t>
            </a:r>
          </a:p>
          <a:p>
            <a:pPr marL="640080" indent="-320040">
              <a:buNone/>
            </a:pPr>
            <a:r>
              <a:rPr lang="en-US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Prophecy and Preaching (10; 28-29)</a:t>
            </a:r>
          </a:p>
          <a:p>
            <a:pPr marL="640080" indent="-36576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ii. Words of Wisdom and Knowledge (8)</a:t>
            </a:r>
          </a:p>
          <a:p>
            <a:pPr marL="640080" indent="-411480"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iii. Distinguishing Between Spirits (10)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39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DEE767-DBFE-CA38-DB70-865DA77E8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90B8-1A68-32DF-7862-DA2FED155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Applications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864D3-B7FD-8726-AF3B-42A035A99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marR="0" indent="-457200" algn="just">
              <a:buNone/>
            </a:pPr>
            <a:r>
              <a:rPr lang="en-US" sz="36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 The gifting to individuals is not for the individual benefit or glory, but for the edification of the Church.</a:t>
            </a:r>
          </a:p>
          <a:p>
            <a:pPr marL="0" marR="0" indent="-457200" algn="just">
              <a:buNone/>
            </a:pPr>
            <a:endParaRPr lang="en-US" sz="24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-457200" algn="just">
              <a:spcBef>
                <a:spcPts val="0"/>
              </a:spcBef>
              <a:buNone/>
            </a:pPr>
            <a:r>
              <a:rPr lang="en-US" sz="36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2. The gifting is a manifestation of the manifold grace of God, complete and fully external to anything we can bring.</a:t>
            </a:r>
          </a:p>
          <a:p>
            <a:pPr marL="0" indent="-457200" algn="just">
              <a:spcBef>
                <a:spcPts val="0"/>
              </a:spcBef>
              <a:buNone/>
            </a:pPr>
            <a:endParaRPr lang="en-US" sz="2400" dirty="0">
              <a:solidFill>
                <a:schemeClr val="bg1"/>
              </a:solidFill>
              <a:effectLst/>
              <a:ea typeface="Aptos" panose="020B0004020202020204" pitchFamily="34" charset="0"/>
            </a:endParaRPr>
          </a:p>
          <a:p>
            <a:pPr marL="0" indent="-457200" algn="just">
              <a:spcBef>
                <a:spcPts val="0"/>
              </a:spcBef>
              <a:buNone/>
            </a:pPr>
            <a:r>
              <a:rPr lang="en-US" sz="3600" dirty="0">
                <a:solidFill>
                  <a:schemeClr val="bg1"/>
                </a:solidFill>
                <a:effectLst/>
                <a:ea typeface="Aptos" panose="020B0004020202020204" pitchFamily="34" charset="0"/>
              </a:rPr>
              <a:t>3. The gifting is how God equips you for service in the body.</a:t>
            </a:r>
          </a:p>
          <a:p>
            <a:pPr marL="0" indent="-457200" algn="just">
              <a:spcBef>
                <a:spcPts val="0"/>
              </a:spcBef>
              <a:buNone/>
            </a:pPr>
            <a:endParaRPr lang="en-US" sz="2400" dirty="0">
              <a:solidFill>
                <a:schemeClr val="bg1"/>
              </a:solidFill>
              <a:effectLst/>
              <a:ea typeface="Aptos" panose="020B0004020202020204" pitchFamily="34" charset="0"/>
            </a:endParaRPr>
          </a:p>
          <a:p>
            <a:pPr marL="0" indent="-457200" algn="just">
              <a:spcBef>
                <a:spcPts val="0"/>
              </a:spcBef>
              <a:buNone/>
            </a:pPr>
            <a:r>
              <a:rPr lang="en-US" sz="36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4. The gifting by the Holy Spirit should cause us pause in proper acknowledgement of the Holy Spirit and spur us on to employ the gift all the more.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59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1 Corinthians 12:8-10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marR="0" indent="0" algn="just">
              <a:buNone/>
            </a:pPr>
            <a:r>
              <a:rPr lang="en-US" sz="4400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8 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to one is given the word of wisdom through the Spirit, and to another the word of knowledge according to the same Spirit; </a:t>
            </a:r>
            <a:r>
              <a:rPr lang="en-US" sz="4400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9 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another faith by the same Spirit, and to another gifts of healing by the one Spirit, </a:t>
            </a:r>
            <a:r>
              <a:rPr lang="en-US" sz="4400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10 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to another the effecting of miracles, and to another prophecy, and to another the distinguishing of spirits, to another </a:t>
            </a:r>
            <a:r>
              <a:rPr lang="en-US" sz="4400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various</a:t>
            </a:r>
            <a:r>
              <a:rPr lang="en-US" sz="4400" i="1" kern="100" dirty="0">
                <a:solidFill>
                  <a:schemeClr val="bg1"/>
                </a:solidFill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kinds of tongues, and to another the interpretation of tongues.</a:t>
            </a:r>
            <a:endParaRPr lang="en-US" sz="44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619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3CE43-A812-9284-9453-81A45A278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615FE352-5FC8-F904-5ECF-A5140F919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" y="-2309"/>
            <a:ext cx="12192000" cy="68603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A35591-C76B-6F0F-A983-CA285A6B1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6" y="-2309"/>
            <a:ext cx="7458364" cy="244070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Manifestation of the Manifold Grace of God Part I</a:t>
            </a: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DB75A1-5AA0-EE3E-B9E1-04D15FFD3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67000"/>
            <a:ext cx="7382164" cy="1219200"/>
          </a:xfrm>
        </p:spPr>
        <p:txBody>
          <a:bodyPr>
            <a:normAutofit/>
          </a:bodyPr>
          <a:lstStyle/>
          <a:p>
            <a:r>
              <a:rPr lang="en-US" sz="2800" b="1" dirty="0"/>
              <a:t>1 Corinthians 12:8-10; 28-30</a:t>
            </a:r>
          </a:p>
          <a:p>
            <a:r>
              <a:rPr lang="en-US" b="1" dirty="0"/>
              <a:t>January 19, 2025</a:t>
            </a:r>
          </a:p>
        </p:txBody>
      </p:sp>
    </p:spTree>
    <p:extLst>
      <p:ext uri="{BB962C8B-B14F-4D97-AF65-F5344CB8AC3E}">
        <p14:creationId xmlns:p14="http://schemas.microsoft.com/office/powerpoint/2010/main" val="87122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B731C3-1917-46AE-0D12-6EA07E8C73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6589-B24D-85D4-E08D-20F943735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1 Corinthians 12:28-30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A5B4C-4472-A245-4EE2-74651CA4E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marR="0" indent="0" algn="just">
              <a:buNone/>
            </a:pPr>
            <a:r>
              <a:rPr lang="en-US" sz="4400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28 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God has appointed in the church, first apostles, second prophets, third teachers, then miracles, then gifts of healings, helps, administrations, </a:t>
            </a:r>
            <a:r>
              <a:rPr lang="en-US" sz="4400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various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kinds of tongues. </a:t>
            </a:r>
            <a:r>
              <a:rPr lang="en-US" sz="4400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29 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are not apostles, are they? All are not prophets, are they? All are not teachers, are they? All are not </a:t>
            </a:r>
            <a:r>
              <a:rPr lang="en-US" sz="4400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workers of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miracles, are they? </a:t>
            </a:r>
            <a:r>
              <a:rPr lang="en-US" sz="4400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30 </a:t>
            </a:r>
            <a:r>
              <a:rPr lang="en-US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do not have gifts of healings, do they? All do not speak with tongues, do they? All do not interpret, do they?</a:t>
            </a:r>
            <a:endParaRPr lang="en-US" sz="44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0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1 Peter 4:10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As each one has received a </a:t>
            </a:r>
            <a:r>
              <a:rPr lang="en-US" sz="4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special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gift, employ it in serving one another as good stewards of the manifold grace of God.</a:t>
            </a:r>
            <a:endParaRPr lang="en-US" sz="4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61737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704A4-5987-DCE0-0E15-D0F9EBF88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6D40-18C5-ED95-42F3-E08EFFB8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5134-72E1-8C4F-D869-5304753E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640080" indent="-320040">
              <a:buAutoNum type="romanLcPeriod"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Apostleship (28-29)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3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846A38-DCAF-E618-D16B-E63BEAE6B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07F6-2DBB-2C4E-ED26-0C0C70DA2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Mark 3:13-15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6E16B-780D-4280-78B1-42BA6B4C8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13 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He went up on the mountain and summoned those whom He Himself wanted, and they came to Him. 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14 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He appointed twelve, so that they would be with Him and that He </a:t>
            </a:r>
            <a:r>
              <a:rPr lang="en-US" sz="4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could</a:t>
            </a:r>
            <a:r>
              <a:rPr lang="en-US" sz="4400" i="1" dirty="0">
                <a:solidFill>
                  <a:schemeClr val="bg1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send them out to preach, 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15 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and to have authority to cast out the demons.</a:t>
            </a:r>
            <a:endParaRPr lang="en-US" sz="4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9380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B61217-70B2-39B7-DBE8-1F2FB9F9A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3938-59DE-AEA6-9189-B6EBCC9C8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Acts 1:21-22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B092-3408-5AF9-9D7C-A8B4E1717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21 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Therefore it is necessary that of the men who have accompanied us all the time that the Lord Jesus went in and out among us— 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22 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beginning with the baptism of John until the day that He was taken up from us—one of these </a:t>
            </a:r>
            <a:r>
              <a:rPr lang="en-US" sz="4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must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become a witness with us of His resurrection.</a:t>
            </a:r>
            <a:endParaRPr lang="en-US" sz="44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62325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308867-C4B9-4289-4B10-6D86851CA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FB11-0E68-1E71-CA73-FD9E57B17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84163-EDB3-B7AC-2CAE-5A01D62D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640080" indent="-320040">
              <a:buAutoNum type="romanLcPeriod"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Apostleship (28-29)</a:t>
            </a:r>
          </a:p>
          <a:p>
            <a:pPr marL="640080" indent="-365760">
              <a:buAutoNum type="romanLcPeriod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Working of Miracles (10; 28-29)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397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C73342-A661-90BE-2FA6-7DDFB20E6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68AAC-4D1A-4978-48B8-A182CBEB0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1"/>
            <a:ext cx="1188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Manifestation of the Manifold Grace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B6815-CDEA-F481-E86A-7F3A4ACAE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11811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I. </a:t>
            </a:r>
            <a:r>
              <a:rPr lang="en-US" sz="3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Miraculous Gifts (12:8-10; 28-30)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Sign Gifts (12:10; 28-30)</a:t>
            </a:r>
          </a:p>
          <a:p>
            <a:pPr marL="640080" indent="-320040">
              <a:buAutoNum type="romanLcPeriod"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Apostleship (28-29)</a:t>
            </a:r>
          </a:p>
          <a:p>
            <a:pPr marL="640080" indent="-365760">
              <a:buAutoNum type="romanLcPeriod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Working of Miracles (10; 28-29)</a:t>
            </a:r>
          </a:p>
          <a:p>
            <a:pPr marL="640080" indent="-411480">
              <a:buAutoNum type="romanLcPeriod"/>
            </a:pPr>
            <a:r>
              <a:rPr lang="en-US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Gifts of Healing (9; 28; 30)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783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11872</TotalTime>
  <Words>1211</Words>
  <Application>Microsoft Office PowerPoint</Application>
  <PresentationFormat>Widescreen</PresentationFormat>
  <Paragraphs>74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Calibri Light</vt:lpstr>
      <vt:lpstr>system-ui</vt:lpstr>
      <vt:lpstr>Office Theme</vt:lpstr>
      <vt:lpstr>The Manifestation of the Manifold Grace of God Part I</vt:lpstr>
      <vt:lpstr>1 Corinthians 12:8-10</vt:lpstr>
      <vt:lpstr>1 Corinthians 12:28-30</vt:lpstr>
      <vt:lpstr>1 Peter 4:10</vt:lpstr>
      <vt:lpstr>The Manifestation of the Manifold Grace of God</vt:lpstr>
      <vt:lpstr>Mark 3:13-15</vt:lpstr>
      <vt:lpstr>Acts 1:21-22</vt:lpstr>
      <vt:lpstr>The Manifestation of the Manifold Grace of God</vt:lpstr>
      <vt:lpstr>The Manifestation of the Manifold Grace of God</vt:lpstr>
      <vt:lpstr>Acts 3:6-8</vt:lpstr>
      <vt:lpstr>The Manifestation of the Manifold Grace of God</vt:lpstr>
      <vt:lpstr>Acts 2:4-7</vt:lpstr>
      <vt:lpstr>Acts 2:8-11</vt:lpstr>
      <vt:lpstr>The Manifestation of the Manifold Grace of God</vt:lpstr>
      <vt:lpstr>Luke 2:36-38</vt:lpstr>
      <vt:lpstr>The Manifestation of the Manifold Grace of God</vt:lpstr>
      <vt:lpstr>James 3:17</vt:lpstr>
      <vt:lpstr>The Manifestation of the Manifold Grace of God</vt:lpstr>
      <vt:lpstr>Applications</vt:lpstr>
      <vt:lpstr>The Manifestation of the Manifold Grace of God Part 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Brett's Workhorse</dc:creator>
  <cp:lastModifiedBy>Brett Yamaji</cp:lastModifiedBy>
  <cp:revision>82</cp:revision>
  <dcterms:created xsi:type="dcterms:W3CDTF">2018-06-16T17:31:42Z</dcterms:created>
  <dcterms:modified xsi:type="dcterms:W3CDTF">2025-01-18T18:43:36Z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4820e8-223f-4ed2-bd95-81c83f641284_Enabled">
    <vt:lpwstr>True</vt:lpwstr>
  </property>
  <property fmtid="{D5CDD505-2E9C-101B-9397-08002B2CF9AE}" pid="3" name="MSIP_Label_b24820e8-223f-4ed2-bd95-81c83f641284_SiteId">
    <vt:lpwstr>3cbcc3d3-094d-4006-9849-0d11d61f484d</vt:lpwstr>
  </property>
  <property fmtid="{D5CDD505-2E9C-101B-9397-08002B2CF9AE}" pid="4" name="MSIP_Label_b24820e8-223f-4ed2-bd95-81c83f641284_Owner">
    <vt:lpwstr>btyamaj@HomeOffice.wal-mart.com</vt:lpwstr>
  </property>
  <property fmtid="{D5CDD505-2E9C-101B-9397-08002B2CF9AE}" pid="5" name="MSIP_Label_b24820e8-223f-4ed2-bd95-81c83f641284_SetDate">
    <vt:lpwstr>2020-03-06T02:09:12.7065650Z</vt:lpwstr>
  </property>
  <property fmtid="{D5CDD505-2E9C-101B-9397-08002B2CF9AE}" pid="6" name="MSIP_Label_b24820e8-223f-4ed2-bd95-81c83f641284_Name">
    <vt:lpwstr>Sensitive</vt:lpwstr>
  </property>
  <property fmtid="{D5CDD505-2E9C-101B-9397-08002B2CF9AE}" pid="7" name="MSIP_Label_b24820e8-223f-4ed2-bd95-81c83f641284_Application">
    <vt:lpwstr>Microsoft Azure Information Protection</vt:lpwstr>
  </property>
  <property fmtid="{D5CDD505-2E9C-101B-9397-08002B2CF9AE}" pid="8" name="MSIP_Label_b24820e8-223f-4ed2-bd95-81c83f641284_ActionId">
    <vt:lpwstr>4a553c78-0330-44d3-81b6-2a927e58c2d0</vt:lpwstr>
  </property>
  <property fmtid="{D5CDD505-2E9C-101B-9397-08002B2CF9AE}" pid="9" name="MSIP_Label_b24820e8-223f-4ed2-bd95-81c83f641284_Extended_MSFT_Method">
    <vt:lpwstr>Automatic</vt:lpwstr>
  </property>
  <property fmtid="{D5CDD505-2E9C-101B-9397-08002B2CF9AE}" pid="10" name="Sensitivity">
    <vt:lpwstr>Sensitive</vt:lpwstr>
  </property>
  <property fmtid="{D5CDD505-2E9C-101B-9397-08002B2CF9AE}" pid="11" name="_AdHocReviewCycleID">
    <vt:i4>-716745204</vt:i4>
  </property>
  <property fmtid="{D5CDD505-2E9C-101B-9397-08002B2CF9AE}" pid="12" name="_NewReviewCycle">
    <vt:lpwstr/>
  </property>
  <property fmtid="{D5CDD505-2E9C-101B-9397-08002B2CF9AE}" pid="13" name="_EmailSubject">
    <vt:lpwstr>Thessalonians Sermon</vt:lpwstr>
  </property>
  <property fmtid="{D5CDD505-2E9C-101B-9397-08002B2CF9AE}" pid="14" name="_AuthorEmail">
    <vt:lpwstr>Brett.Yamaji@walmart.com</vt:lpwstr>
  </property>
  <property fmtid="{D5CDD505-2E9C-101B-9397-08002B2CF9AE}" pid="15" name="_AuthorEmailDisplayName">
    <vt:lpwstr>Brett Yamaji</vt:lpwstr>
  </property>
</Properties>
</file>